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5" r:id="rId3"/>
    <p:sldId id="256" r:id="rId4"/>
    <p:sldId id="258" r:id="rId5"/>
    <p:sldId id="260" r:id="rId6"/>
    <p:sldId id="261" r:id="rId7"/>
    <p:sldId id="262" r:id="rId8"/>
    <p:sldId id="263" r:id="rId9"/>
    <p:sldId id="276" r:id="rId10"/>
    <p:sldId id="265" r:id="rId11"/>
    <p:sldId id="266" r:id="rId12"/>
    <p:sldId id="267" r:id="rId13"/>
    <p:sldId id="268" r:id="rId14"/>
    <p:sldId id="280" r:id="rId15"/>
    <p:sldId id="279" r:id="rId16"/>
    <p:sldId id="278" r:id="rId17"/>
    <p:sldId id="277" r:id="rId18"/>
    <p:sldId id="281" r:id="rId19"/>
    <p:sldId id="274" r:id="rId20"/>
    <p:sldId id="282" r:id="rId21"/>
    <p:sldId id="284" r:id="rId22"/>
    <p:sldId id="285" r:id="rId2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77" d="100"/>
          <a:sy n="77" d="100"/>
        </p:scale>
        <p:origin x="-306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0" d="100"/>
          <a:sy n="60" d="100"/>
        </p:scale>
        <p:origin x="-1722" y="-48"/>
      </p:cViewPr>
      <p:guideLst>
        <p:guide orient="horz" pos="2956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r">
              <a:defRPr sz="1200"/>
            </a:lvl1pPr>
          </a:lstStyle>
          <a:p>
            <a:fld id="{AAB267CD-5F22-442C-844A-15656E3B76CD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41" tIns="46621" rIns="93241" bIns="466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3"/>
          </a:xfrm>
          <a:prstGeom prst="rect">
            <a:avLst/>
          </a:prstGeom>
        </p:spPr>
        <p:txBody>
          <a:bodyPr vert="horz" lIns="93241" tIns="46621" rIns="93241" bIns="4662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r">
              <a:defRPr sz="1200"/>
            </a:lvl1pPr>
          </a:lstStyle>
          <a:p>
            <a:fld id="{3DBE31DF-3E9A-4F86-BDA8-8171F4221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8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89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0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67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35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Fees for Athletes who’s parents</a:t>
            </a:r>
            <a:r>
              <a:rPr lang="en-US" baseline="0" dirty="0" smtClean="0"/>
              <a:t> / guardians are coaches will be 50% less of base fee for each athlete and do not require Bond </a:t>
            </a:r>
            <a:r>
              <a:rPr lang="en-US" baseline="0" dirty="0" err="1" smtClean="0"/>
              <a:t>cheques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55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Fees for Athletes</a:t>
            </a:r>
            <a:r>
              <a:rPr lang="en-US" baseline="0" dirty="0" smtClean="0"/>
              <a:t> interested in School Track and Field only may be prorated.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49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4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10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59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09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91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4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59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E31DF-3E9A-4F86-BDA8-8171F42210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0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9B12-14AC-4B2C-BF79-0DCB8ADE3C3E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259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40E9-B538-4F2D-B39D-8FD11565EF1C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36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6D9-0542-4E68-B240-6A084D0F1B8D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266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6A3A-2061-4277-9CBF-A96788933876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898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90F6-D292-4AF7-9E8F-5A184B4A6999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545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B827-4AA0-45F8-8611-DE7548954B8D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737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93E4-3716-45CC-8BBB-0AC71DAC843B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281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BDDD-0D6E-4737-889E-2FFBBBF19B47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523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76DE-F394-4B1B-B1C7-EFCC8D80DB46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347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B1F2-A99C-49CA-B792-440C249D8C61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758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4AF-F865-4D19-AB96-7D12CAD993D1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518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090E-3E50-4338-9E2F-CACDC90B39B3}" type="datetime1">
              <a:rPr lang="en-CA" smtClean="0"/>
              <a:t>22/08/2015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2B27-B8CF-4DFB-AD7A-67B1BB62D5E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782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3466728" cy="3129211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 smtClean="0"/>
              <a:t> Carla Nicholls </a:t>
            </a:r>
          </a:p>
          <a:p>
            <a:pPr marL="0" indent="0" algn="ctr">
              <a:buNone/>
            </a:pPr>
            <a:r>
              <a:rPr lang="en-CA" dirty="0" smtClean="0"/>
              <a:t> Head Coach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996952"/>
            <a:ext cx="3956248" cy="3129211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 smtClean="0"/>
              <a:t>Grant Van Eaton</a:t>
            </a:r>
            <a:endParaRPr lang="en-CA" dirty="0"/>
          </a:p>
          <a:p>
            <a:pPr marL="0" indent="0" algn="ctr">
              <a:buNone/>
            </a:pPr>
            <a:r>
              <a:rPr lang="en-CA" dirty="0" smtClean="0"/>
              <a:t>President &amp;</a:t>
            </a:r>
          </a:p>
          <a:p>
            <a:pPr marL="0" indent="0" algn="ctr">
              <a:buNone/>
            </a:pPr>
            <a:r>
              <a:rPr lang="en-CA" dirty="0" smtClean="0"/>
              <a:t> Club Manager</a:t>
            </a:r>
            <a:endParaRPr lang="en-CA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875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RUN – JUMP - THROW PROGRAM</a:t>
            </a:r>
            <a:r>
              <a:rPr lang="en-CA" sz="3600" dirty="0" smtClean="0"/>
              <a:t> </a:t>
            </a:r>
            <a:br>
              <a:rPr lang="en-CA" sz="3600" dirty="0" smtClean="0"/>
            </a:br>
            <a:r>
              <a:rPr lang="en-CA" sz="3600" dirty="0" smtClean="0"/>
              <a:t>FALL 2015 SESSION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Fall Session </a:t>
            </a:r>
          </a:p>
          <a:p>
            <a:r>
              <a:rPr lang="en-CA" sz="2000" dirty="0" smtClean="0"/>
              <a:t>Start -  Nov.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   (indoor)</a:t>
            </a:r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Finish – Dec. 9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6 week program + Run, Jump, Throw Olympics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Training Dates = Mon and Wed. 6:30 – 8:00  </a:t>
            </a:r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/>
          </a:bodyPr>
          <a:lstStyle/>
          <a:p>
            <a:r>
              <a:rPr lang="en-CA" sz="2000" dirty="0" smtClean="0"/>
              <a:t>Fees = $ 145.00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107" y="212682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25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RUN – JUMP - THROW PROGRAM</a:t>
            </a:r>
            <a:r>
              <a:rPr lang="en-CA" sz="3600" dirty="0" smtClean="0"/>
              <a:t> </a:t>
            </a:r>
            <a:br>
              <a:rPr lang="en-CA" sz="3600" dirty="0" smtClean="0"/>
            </a:br>
            <a:r>
              <a:rPr lang="en-CA" sz="3600" dirty="0" smtClean="0"/>
              <a:t>WINTER 2016 SESSION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Winter Session </a:t>
            </a:r>
          </a:p>
          <a:p>
            <a:r>
              <a:rPr lang="en-CA" sz="2000" dirty="0" smtClean="0"/>
              <a:t>Start -  Jan. </a:t>
            </a:r>
            <a:r>
              <a:rPr lang="en-CA" sz="2000" dirty="0" smtClean="0"/>
              <a:t>4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</a:t>
            </a:r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Finish – Feb. 10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 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6 week program + Run, Jump, Throw Olympics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Training Dates = Mon and Wed. – 6:30 – 8:00  </a:t>
            </a:r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/>
          </a:bodyPr>
          <a:lstStyle/>
          <a:p>
            <a:r>
              <a:rPr lang="en-CA" sz="2000" dirty="0" smtClean="0"/>
              <a:t>Fees = $ 145.00</a:t>
            </a:r>
          </a:p>
          <a:p>
            <a:endParaRPr lang="en-CA" sz="2000" dirty="0" smtClean="0"/>
          </a:p>
          <a:p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107" y="212682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25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RUN – JUMP - THROW PROGRAM</a:t>
            </a:r>
            <a:r>
              <a:rPr lang="en-CA" sz="3600" dirty="0" smtClean="0"/>
              <a:t> </a:t>
            </a:r>
            <a:br>
              <a:rPr lang="en-CA" sz="3600" dirty="0" smtClean="0"/>
            </a:br>
            <a:r>
              <a:rPr lang="en-CA" sz="3600" dirty="0" smtClean="0"/>
              <a:t>SPRING TRACK SESSION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    Spring Track Session </a:t>
            </a:r>
          </a:p>
          <a:p>
            <a:r>
              <a:rPr lang="en-CA" sz="2000" dirty="0" smtClean="0"/>
              <a:t>Start -  March 7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2016</a:t>
            </a:r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Finish – April  20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6 week program + Run, Jump, Throw Olympics</a:t>
            </a:r>
            <a:endParaRPr lang="en-CA" sz="1400" dirty="0" smtClean="0"/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Training Dates = Mon and Wed. </a:t>
            </a:r>
          </a:p>
          <a:p>
            <a:pPr marL="0" indent="0">
              <a:buNone/>
            </a:pPr>
            <a:r>
              <a:rPr lang="en-CA" sz="1600" dirty="0"/>
              <a:t> </a:t>
            </a:r>
            <a:r>
              <a:rPr lang="en-CA" sz="1600" dirty="0" smtClean="0"/>
              <a:t>        6:00 – 8:00 </a:t>
            </a:r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/>
          </a:bodyPr>
          <a:lstStyle/>
          <a:p>
            <a:r>
              <a:rPr lang="en-CA" sz="2000" dirty="0" smtClean="0"/>
              <a:t>Fees = $ 145.00</a:t>
            </a:r>
          </a:p>
          <a:p>
            <a:endParaRPr lang="en-CA" sz="17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107" y="212682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35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r>
              <a:rPr lang="en-CA" b="1" u="sng" dirty="0" smtClean="0"/>
              <a:t>Calculation of Fees – 2015 / 2016 Season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800" dirty="0" smtClean="0"/>
              <a:t>Cross Country is included in Annual for all groups, separate = $215.00</a:t>
            </a:r>
            <a:endParaRPr lang="en-CA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13</a:t>
            </a:fld>
            <a:endParaRPr lang="en-C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61823"/>
              </p:ext>
            </p:extLst>
          </p:nvPr>
        </p:nvGraphicFramePr>
        <p:xfrm>
          <a:off x="1115615" y="2708922"/>
          <a:ext cx="6912768" cy="2887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7506"/>
                <a:gridCol w="680890"/>
                <a:gridCol w="738593"/>
                <a:gridCol w="738593"/>
                <a:gridCol w="738593"/>
                <a:gridCol w="738593"/>
              </a:tblGrid>
              <a:tr h="24809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Run Jump Throw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Cost Per Week (3 sessions) Annual Fees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Sessions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1942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Fall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Winter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Annual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Training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$100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Sask Athletics (Only Pay Once)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effectLst/>
                        </a:rPr>
                        <a:t>145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$295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8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r>
              <a:rPr lang="en-CA" b="1" u="sng" dirty="0" smtClean="0"/>
              <a:t>Calculation of Fees – 2015 / 2016 Season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800" dirty="0" smtClean="0"/>
              <a:t>Cross Country is included in Annual for all groups, separate = $215.00</a:t>
            </a:r>
            <a:endParaRPr lang="en-CA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14</a:t>
            </a:fld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671836"/>
              </p:ext>
            </p:extLst>
          </p:nvPr>
        </p:nvGraphicFramePr>
        <p:xfrm>
          <a:off x="899592" y="2852938"/>
          <a:ext cx="7128792" cy="2588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3660"/>
                <a:gridCol w="634387"/>
                <a:gridCol w="688149"/>
                <a:gridCol w="688149"/>
                <a:gridCol w="688149"/>
                <a:gridCol w="688149"/>
                <a:gridCol w="688149"/>
              </a:tblGrid>
              <a:tr h="3002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Pee Wee 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Per Week (3 sessions) Annual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Sessions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Fall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School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Training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Sask Athletics (Only Pay Once)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$620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r>
              <a:rPr lang="en-CA" b="1" u="sng" dirty="0" smtClean="0"/>
              <a:t>Calculation of Fees – 2015 / 2016 Season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800" dirty="0" smtClean="0"/>
              <a:t>Cross Country is included in Annual for all groups, separate = $215.00</a:t>
            </a:r>
            <a:endParaRPr lang="en-CA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15</a:t>
            </a:fld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91132"/>
              </p:ext>
            </p:extLst>
          </p:nvPr>
        </p:nvGraphicFramePr>
        <p:xfrm>
          <a:off x="899592" y="2780930"/>
          <a:ext cx="7344815" cy="3168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6195"/>
                <a:gridCol w="653610"/>
                <a:gridCol w="709002"/>
                <a:gridCol w="709002"/>
                <a:gridCol w="709002"/>
                <a:gridCol w="709002"/>
                <a:gridCol w="709002"/>
              </a:tblGrid>
              <a:tr h="367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Bantam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Per Week (3 sessions) Annual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Sessions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Fall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School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Weeks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Training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Sask Athletics (Only Pay Once)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0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$630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r>
              <a:rPr lang="en-CA" b="1" u="sng" dirty="0" smtClean="0"/>
              <a:t>Calculation of Fees – 2015 / 2016 Season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800" dirty="0" smtClean="0"/>
              <a:t>Cross Country is included in Annual for all groups, separate = $215.00</a:t>
            </a:r>
            <a:endParaRPr lang="en-CA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16</a:t>
            </a:fld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469145"/>
              </p:ext>
            </p:extLst>
          </p:nvPr>
        </p:nvGraphicFramePr>
        <p:xfrm>
          <a:off x="972096" y="2780928"/>
          <a:ext cx="6856164" cy="345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6878"/>
                <a:gridCol w="610126"/>
                <a:gridCol w="661832"/>
                <a:gridCol w="661832"/>
                <a:gridCol w="661832"/>
                <a:gridCol w="661832"/>
                <a:gridCol w="661832"/>
              </a:tblGrid>
              <a:tr h="350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Midget 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Per Week (3 sessions) Annual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Sessions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Fall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School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Annual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Training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$665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Sask Athletics (Only Pay Once)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69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Total Cost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r>
              <a:rPr lang="en-CA" b="1" u="sng" dirty="0" smtClean="0"/>
              <a:t>Calculation of Fees – 2015 / 2016 Season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800" dirty="0" smtClean="0"/>
              <a:t>Cross Country is included in Annual for all groups, separate = $215.00</a:t>
            </a:r>
            <a:endParaRPr lang="en-CA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17</a:t>
            </a:fld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28353"/>
              </p:ext>
            </p:extLst>
          </p:nvPr>
        </p:nvGraphicFramePr>
        <p:xfrm>
          <a:off x="727770" y="2924944"/>
          <a:ext cx="7344815" cy="3102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6194"/>
                <a:gridCol w="653611"/>
                <a:gridCol w="709002"/>
                <a:gridCol w="709002"/>
                <a:gridCol w="709002"/>
                <a:gridCol w="709002"/>
                <a:gridCol w="709002"/>
              </a:tblGrid>
              <a:tr h="330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Youth/Junior/Senior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Per Week (3 sessions) Annual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Sessions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Fall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Winter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School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Annual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9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Weeks    (Total individual session = less training time then annual)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32 weeks = Annual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Training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Sask Athletics (Only Pay Once)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r>
              <a:rPr lang="en-CA" b="1" u="sng" dirty="0" smtClean="0"/>
              <a:t>Calculation of Fees – 2015 / 2016 Season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800" dirty="0" smtClean="0"/>
              <a:t>Cross Country is included in Annual for all groups, separate = $215.00</a:t>
            </a:r>
            <a:endParaRPr lang="en-CA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18</a:t>
            </a:fld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002516"/>
              </p:ext>
            </p:extLst>
          </p:nvPr>
        </p:nvGraphicFramePr>
        <p:xfrm>
          <a:off x="827584" y="2708916"/>
          <a:ext cx="7272808" cy="3210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1098"/>
                <a:gridCol w="590228"/>
                <a:gridCol w="640247"/>
                <a:gridCol w="640247"/>
                <a:gridCol w="640247"/>
                <a:gridCol w="640247"/>
                <a:gridCol w="640247"/>
                <a:gridCol w="640247"/>
              </a:tblGrid>
              <a:tr h="335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solidFill>
                            <a:srgbClr val="FF0000"/>
                          </a:solidFill>
                          <a:effectLst/>
                        </a:rPr>
                        <a:t>Masters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Cost Per Week (3 sessions) Annual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week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Sessions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Annual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32 weeks = annual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Training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Sask Athletics (Only Pay Once)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Cost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$640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947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8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9552" y="2204864"/>
            <a:ext cx="7931224" cy="4176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dirty="0" smtClean="0"/>
              <a:t> Bond Cheque Process 2015 - 2016</a:t>
            </a:r>
          </a:p>
          <a:p>
            <a:pPr marL="0" indent="0">
              <a:buNone/>
            </a:pPr>
            <a:r>
              <a:rPr lang="en-CA" sz="1800" b="1" dirty="0" smtClean="0"/>
              <a:t>1 Athlete = Annual $500.00 and 20 hours of volunteer work    (2 less meets than 2015)</a:t>
            </a:r>
          </a:p>
          <a:p>
            <a:pPr marL="0" indent="0">
              <a:buNone/>
            </a:pPr>
            <a:r>
              <a:rPr lang="en-CA" sz="1800" b="1" dirty="0" smtClean="0"/>
              <a:t>2</a:t>
            </a:r>
            <a:r>
              <a:rPr lang="en-CA" sz="1800" b="1" baseline="30000" dirty="0" smtClean="0"/>
              <a:t>nd</a:t>
            </a:r>
            <a:r>
              <a:rPr lang="en-CA" sz="1800" b="1" dirty="0" smtClean="0"/>
              <a:t> Athlete = Annual $250.00 and 10 hours of volunteer work</a:t>
            </a:r>
          </a:p>
          <a:p>
            <a:pPr marL="0" indent="0">
              <a:buNone/>
            </a:pPr>
            <a:endParaRPr lang="en-CA" sz="1800" b="1" dirty="0"/>
          </a:p>
          <a:p>
            <a:pPr marL="0" indent="0">
              <a:buNone/>
            </a:pPr>
            <a:r>
              <a:rPr lang="en-CA" sz="1800" b="1" dirty="0" smtClean="0"/>
              <a:t>SESSIONS	</a:t>
            </a:r>
          </a:p>
          <a:p>
            <a:pPr marL="0" indent="0">
              <a:buNone/>
            </a:pPr>
            <a:r>
              <a:rPr lang="en-CA" sz="1800" b="1" dirty="0" smtClean="0"/>
              <a:t>Fall (1 meet) </a:t>
            </a:r>
          </a:p>
          <a:p>
            <a:pPr marL="0" indent="0">
              <a:buNone/>
            </a:pPr>
            <a:r>
              <a:rPr lang="en-CA" sz="1800" b="1" dirty="0" smtClean="0"/>
              <a:t>Per Athlete = $200.00 and 5 hours of volunteer work</a:t>
            </a:r>
          </a:p>
          <a:p>
            <a:pPr marL="0" indent="0">
              <a:buNone/>
            </a:pPr>
            <a:r>
              <a:rPr lang="en-CA" sz="1800" b="1" dirty="0" smtClean="0"/>
              <a:t>Winter (1 two day meet)</a:t>
            </a:r>
          </a:p>
          <a:p>
            <a:pPr marL="0" indent="0">
              <a:buNone/>
            </a:pPr>
            <a:r>
              <a:rPr lang="en-CA" sz="1800" b="1" dirty="0" smtClean="0"/>
              <a:t>Per Athlete = $200.00 and 10 hours of volunteer work</a:t>
            </a:r>
          </a:p>
          <a:p>
            <a:pPr marL="0" indent="0">
              <a:buNone/>
            </a:pPr>
            <a:r>
              <a:rPr lang="en-CA" sz="1800" b="1" dirty="0" smtClean="0"/>
              <a:t>Spring – No Meets</a:t>
            </a:r>
          </a:p>
          <a:p>
            <a:pPr marL="0" indent="0">
              <a:buNone/>
            </a:pPr>
            <a:r>
              <a:rPr lang="en-CA" sz="1800" b="1" dirty="0" smtClean="0"/>
              <a:t>School – (1 meet)</a:t>
            </a:r>
          </a:p>
          <a:p>
            <a:pPr marL="0" indent="0">
              <a:buNone/>
            </a:pPr>
            <a:r>
              <a:rPr lang="en-CA" sz="1800" b="1" dirty="0" smtClean="0"/>
              <a:t>Per Athlete = $200.00 and 5 hours of volunteer work</a:t>
            </a:r>
            <a:endParaRPr lang="en-CA" sz="1800" b="1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95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3466728" cy="312921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763688" y="2060848"/>
            <a:ext cx="5184576" cy="432048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CA" b="1" dirty="0" smtClean="0"/>
              <a:t>Age Group Information</a:t>
            </a:r>
          </a:p>
          <a:p>
            <a:pPr marL="0" indent="0" algn="ctr">
              <a:buNone/>
            </a:pPr>
            <a:r>
              <a:rPr lang="en-CA" b="1" dirty="0" smtClean="0"/>
              <a:t>2016  **</a:t>
            </a:r>
          </a:p>
          <a:p>
            <a:pPr marL="0" indent="0" algn="ctr">
              <a:buNone/>
            </a:pPr>
            <a:r>
              <a:rPr lang="en-CA" dirty="0" smtClean="0"/>
              <a:t>Run Jump Throw = 2007-2008</a:t>
            </a:r>
          </a:p>
          <a:p>
            <a:pPr marL="0" indent="0" algn="ctr">
              <a:buNone/>
            </a:pPr>
            <a:r>
              <a:rPr lang="en-CA" dirty="0" smtClean="0"/>
              <a:t>Pee Wee = 2005-2006</a:t>
            </a:r>
          </a:p>
          <a:p>
            <a:pPr marL="0" indent="0" algn="ctr">
              <a:buNone/>
            </a:pPr>
            <a:r>
              <a:rPr lang="en-CA" dirty="0" smtClean="0"/>
              <a:t>Bantam = 2003-2004</a:t>
            </a:r>
          </a:p>
          <a:p>
            <a:pPr marL="0" indent="0" algn="ctr">
              <a:buNone/>
            </a:pPr>
            <a:r>
              <a:rPr lang="en-CA" dirty="0" smtClean="0"/>
              <a:t>Midget = 2001-2002</a:t>
            </a:r>
          </a:p>
          <a:p>
            <a:pPr marL="0" indent="0" algn="ctr">
              <a:buNone/>
            </a:pPr>
            <a:r>
              <a:rPr lang="en-CA" dirty="0" smtClean="0"/>
              <a:t>Youth = 1999-2000</a:t>
            </a:r>
          </a:p>
          <a:p>
            <a:pPr marL="0" indent="0" algn="ctr">
              <a:buNone/>
            </a:pPr>
            <a:r>
              <a:rPr lang="en-CA" dirty="0" smtClean="0"/>
              <a:t>Junior = 1997-1998</a:t>
            </a:r>
          </a:p>
          <a:p>
            <a:pPr marL="0" indent="0" algn="ctr">
              <a:buNone/>
            </a:pPr>
            <a:r>
              <a:rPr lang="en-CA" dirty="0" smtClean="0"/>
              <a:t>Senior = 1996-1978</a:t>
            </a:r>
          </a:p>
          <a:p>
            <a:pPr marL="0" indent="0" algn="ctr">
              <a:buNone/>
            </a:pPr>
            <a:r>
              <a:rPr lang="en-CA" dirty="0" smtClean="0"/>
              <a:t>Master = 35 and older</a:t>
            </a:r>
          </a:p>
          <a:p>
            <a:pPr marL="0" indent="0">
              <a:buNone/>
            </a:pPr>
            <a:r>
              <a:rPr lang="en-CA" dirty="0" smtClean="0"/>
              <a:t>** note registration is based on 2016 age groups. (Dec meet is based on 2015 age groups. )</a:t>
            </a:r>
            <a:endParaRPr lang="en-CA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23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TRAINING PROGRAM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176464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 smtClean="0"/>
              <a:t> </a:t>
            </a:r>
          </a:p>
          <a:p>
            <a:pPr marL="0" indent="0" algn="ctr">
              <a:buNone/>
            </a:pPr>
            <a:r>
              <a:rPr lang="en-CA" sz="3600" b="1" dirty="0" smtClean="0"/>
              <a:t>INDOOR TRAINING TIMES</a:t>
            </a:r>
            <a:endParaRPr lang="en-CA" sz="3600" b="1" dirty="0"/>
          </a:p>
          <a:p>
            <a:pPr marL="0" indent="0">
              <a:buNone/>
            </a:pPr>
            <a:r>
              <a:rPr lang="en-CA" sz="2000" b="1" dirty="0" smtClean="0"/>
              <a:t>Training time depend on athletes age, performance and events. Details regarding individual times can be obtained by contacting Excel Athletika </a:t>
            </a:r>
          </a:p>
          <a:p>
            <a:pPr marL="0" indent="0">
              <a:buNone/>
            </a:pPr>
            <a:endParaRPr lang="en-CA" sz="2000" b="1" dirty="0"/>
          </a:p>
          <a:p>
            <a:pPr marL="0" indent="0">
              <a:buNone/>
            </a:pPr>
            <a:r>
              <a:rPr lang="en-CA" sz="2000" b="1" dirty="0" smtClean="0"/>
              <a:t>                                         excelathletika@gmail.ca</a:t>
            </a:r>
          </a:p>
          <a:p>
            <a:pPr marL="0" indent="0" algn="ctr">
              <a:buNone/>
            </a:pPr>
            <a:endParaRPr lang="en-CA" sz="20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52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rmAutofit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2200" dirty="0" smtClean="0"/>
              <a:t>2015-2016 TRAINING </a:t>
            </a:r>
            <a:r>
              <a:rPr lang="en-CA" sz="2200" dirty="0"/>
              <a:t> </a:t>
            </a:r>
            <a:r>
              <a:rPr lang="en-CA" sz="2200" dirty="0" smtClean="0"/>
              <a:t>TIMES </a:t>
            </a: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7931224" cy="4320480"/>
          </a:xfrm>
        </p:spPr>
        <p:txBody>
          <a:bodyPr>
            <a:normAutofit fontScale="25000" lnSpcReduction="20000"/>
          </a:bodyPr>
          <a:lstStyle/>
          <a:p>
            <a:r>
              <a:rPr lang="en-CA" sz="5600" b="1" dirty="0" smtClean="0"/>
              <a:t>SUNDAY</a:t>
            </a:r>
            <a:r>
              <a:rPr lang="en-CA" sz="5600" dirty="0"/>
              <a:t> </a:t>
            </a:r>
          </a:p>
          <a:p>
            <a:r>
              <a:rPr lang="en-CA" sz="5600" dirty="0"/>
              <a:t>1:00 - 2:30 pm  - Throws (Youth, Junior, Senior and Masters</a:t>
            </a:r>
            <a:r>
              <a:rPr lang="en-CA" sz="5600" dirty="0" smtClean="0"/>
              <a:t>)</a:t>
            </a:r>
            <a:r>
              <a:rPr lang="en-CA" sz="5600" dirty="0"/>
              <a:t> </a:t>
            </a:r>
          </a:p>
          <a:p>
            <a:r>
              <a:rPr lang="en-CA" sz="5600" b="1" dirty="0" smtClean="0"/>
              <a:t>MONDAY</a:t>
            </a:r>
            <a:r>
              <a:rPr lang="en-CA" sz="5600" b="1" dirty="0"/>
              <a:t> </a:t>
            </a:r>
            <a:endParaRPr lang="en-CA" sz="5600" dirty="0"/>
          </a:p>
          <a:p>
            <a:r>
              <a:rPr lang="en-CA" sz="5600" dirty="0" smtClean="0"/>
              <a:t>6:30 </a:t>
            </a:r>
            <a:r>
              <a:rPr lang="en-CA" sz="5600" dirty="0"/>
              <a:t>- 8:00 pm - Run Jump and Throw athletes</a:t>
            </a:r>
          </a:p>
          <a:p>
            <a:r>
              <a:rPr lang="en-CA" sz="5600" dirty="0" smtClean="0"/>
              <a:t>6:30 </a:t>
            </a:r>
            <a:r>
              <a:rPr lang="en-CA" sz="5600" dirty="0"/>
              <a:t>- 8:00pm - Sprints/Jumps (Pee Wee, Bantam, Midgets)</a:t>
            </a:r>
          </a:p>
          <a:p>
            <a:r>
              <a:rPr lang="en-CA" sz="5600" dirty="0" smtClean="0"/>
              <a:t>8:00 </a:t>
            </a:r>
            <a:r>
              <a:rPr lang="en-CA" sz="5600" dirty="0"/>
              <a:t>- </a:t>
            </a:r>
            <a:r>
              <a:rPr lang="en-CA" sz="5600" dirty="0" smtClean="0"/>
              <a:t>9:30pm </a:t>
            </a:r>
            <a:r>
              <a:rPr lang="en-CA" sz="5600" dirty="0"/>
              <a:t>- Sprints/Jumps (Youth, Junior, </a:t>
            </a:r>
            <a:r>
              <a:rPr lang="en-CA" sz="5600" dirty="0" err="1"/>
              <a:t>Senior,Masters</a:t>
            </a:r>
            <a:r>
              <a:rPr lang="en-CA" sz="5600" dirty="0" smtClean="0"/>
              <a:t>)</a:t>
            </a:r>
            <a:r>
              <a:rPr lang="en-CA" sz="5600" dirty="0"/>
              <a:t> </a:t>
            </a:r>
          </a:p>
          <a:p>
            <a:r>
              <a:rPr lang="en-CA" sz="5600" b="1" dirty="0" smtClean="0"/>
              <a:t>TUESDAY</a:t>
            </a:r>
            <a:r>
              <a:rPr lang="en-CA" sz="5600" b="1" dirty="0"/>
              <a:t> </a:t>
            </a:r>
            <a:endParaRPr lang="en-CA" sz="5600" dirty="0"/>
          </a:p>
          <a:p>
            <a:r>
              <a:rPr lang="en-CA" sz="5600" dirty="0" smtClean="0"/>
              <a:t>6:30 </a:t>
            </a:r>
            <a:r>
              <a:rPr lang="en-CA" sz="5600" dirty="0"/>
              <a:t>- 8:00pm - Distance (Bantam, Midgets, Youth, Junior, Senior, Masters)</a:t>
            </a:r>
          </a:p>
          <a:p>
            <a:r>
              <a:rPr lang="en-CA" sz="5600" dirty="0" smtClean="0"/>
              <a:t>6:30 </a:t>
            </a:r>
            <a:r>
              <a:rPr lang="en-CA" sz="5600" dirty="0"/>
              <a:t>- 9:00pm - Throws (Youth, Junior, Senior and Masters</a:t>
            </a:r>
            <a:r>
              <a:rPr lang="en-CA" sz="5600" dirty="0" smtClean="0"/>
              <a:t>)</a:t>
            </a:r>
            <a:r>
              <a:rPr lang="en-CA" sz="5600" b="1" dirty="0"/>
              <a:t> </a:t>
            </a:r>
            <a:endParaRPr lang="en-CA" sz="5600" dirty="0"/>
          </a:p>
          <a:p>
            <a:r>
              <a:rPr lang="en-CA" sz="5600" b="1" dirty="0"/>
              <a:t>WEDNSDAY  </a:t>
            </a:r>
            <a:endParaRPr lang="en-CA" sz="5600" dirty="0"/>
          </a:p>
          <a:p>
            <a:r>
              <a:rPr lang="en-CA" sz="5600" dirty="0" smtClean="0"/>
              <a:t>6:30 </a:t>
            </a:r>
            <a:r>
              <a:rPr lang="en-CA" sz="5600" dirty="0"/>
              <a:t>- 8:00 pm - Run Jump and Throw athletes</a:t>
            </a:r>
          </a:p>
          <a:p>
            <a:r>
              <a:rPr lang="en-CA" sz="5600" dirty="0" smtClean="0"/>
              <a:t>6:30 </a:t>
            </a:r>
            <a:r>
              <a:rPr lang="en-CA" sz="5600" dirty="0"/>
              <a:t>- 8:00pm - Sprints/Jumps (Pee Wee, Bantam, Midgets)</a:t>
            </a:r>
          </a:p>
          <a:p>
            <a:r>
              <a:rPr lang="en-CA" sz="5600" dirty="0" smtClean="0"/>
              <a:t>8:00 - 9:30pm - Sprints/Jumps (Youth, Junior, </a:t>
            </a:r>
            <a:r>
              <a:rPr lang="en-CA" sz="5600" dirty="0" err="1" smtClean="0"/>
              <a:t>Senior,Masters</a:t>
            </a:r>
            <a:r>
              <a:rPr lang="en-CA" sz="5600" dirty="0" smtClean="0"/>
              <a:t>) </a:t>
            </a:r>
          </a:p>
          <a:p>
            <a:r>
              <a:rPr lang="en-CA" sz="5600" b="1" dirty="0" smtClean="0"/>
              <a:t>THURSDAY</a:t>
            </a:r>
            <a:r>
              <a:rPr lang="en-CA" sz="5600" b="1" dirty="0"/>
              <a:t> </a:t>
            </a:r>
            <a:endParaRPr lang="en-CA" sz="5600" dirty="0"/>
          </a:p>
          <a:p>
            <a:r>
              <a:rPr lang="en-CA" sz="5600" dirty="0" smtClean="0"/>
              <a:t>6:30 </a:t>
            </a:r>
            <a:r>
              <a:rPr lang="en-CA" sz="5600" dirty="0"/>
              <a:t>- 8:00pm - Distance (Bantam, Midgets, Youth, Junior, Senior, Masters)</a:t>
            </a:r>
          </a:p>
          <a:p>
            <a:r>
              <a:rPr lang="en-CA" sz="5600" dirty="0" smtClean="0"/>
              <a:t>6:30 </a:t>
            </a:r>
            <a:r>
              <a:rPr lang="en-CA" sz="5600" dirty="0"/>
              <a:t>- 9:00pm - Throws (Youth, Junior, Senior and Masters</a:t>
            </a:r>
            <a:r>
              <a:rPr lang="en-CA" sz="5600" dirty="0" smtClean="0"/>
              <a:t>)</a:t>
            </a:r>
            <a:r>
              <a:rPr lang="en-CA" sz="5600" dirty="0"/>
              <a:t> </a:t>
            </a:r>
          </a:p>
          <a:p>
            <a:r>
              <a:rPr lang="en-CA" sz="5600" b="1" dirty="0" smtClean="0"/>
              <a:t>SATURDAY</a:t>
            </a:r>
            <a:r>
              <a:rPr lang="en-CA" sz="5600" b="1" dirty="0"/>
              <a:t> </a:t>
            </a:r>
            <a:endParaRPr lang="en-CA" sz="5600" dirty="0"/>
          </a:p>
          <a:p>
            <a:r>
              <a:rPr lang="en-CA" sz="5600" dirty="0"/>
              <a:t>1:00 - 2:30 pm - Sprints/Jumps (Pee Wee, Bantam, Midgets)</a:t>
            </a:r>
          </a:p>
          <a:p>
            <a:r>
              <a:rPr lang="en-CA" sz="5600" dirty="0"/>
              <a:t>1:00 - 2:30 pm - Distance (Bantam, Midgets, Youth, Junior, Senior, Masters</a:t>
            </a:r>
            <a:r>
              <a:rPr lang="en-CA" sz="5600" dirty="0" smtClean="0"/>
              <a:t>)</a:t>
            </a:r>
            <a:r>
              <a:rPr lang="en-CA" sz="5600" dirty="0"/>
              <a:t> </a:t>
            </a:r>
          </a:p>
          <a:p>
            <a:r>
              <a:rPr lang="en-CA" sz="5600" dirty="0"/>
              <a:t>2:30 - 4:00pm - Sprints/Jumps (Youth, Junior, Senior, Masters)</a:t>
            </a:r>
          </a:p>
          <a:p>
            <a:r>
              <a:rPr lang="en-CA" sz="5600" dirty="0"/>
              <a:t> </a:t>
            </a:r>
          </a:p>
          <a:p>
            <a:pPr marL="0" indent="0" algn="ctr">
              <a:buNone/>
            </a:pPr>
            <a:r>
              <a:rPr lang="en-CA" dirty="0" smtClean="0"/>
              <a:t> </a:t>
            </a:r>
            <a:endParaRPr lang="en-CA" sz="60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8644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CA" sz="3600" dirty="0" smtClean="0"/>
              <a:t>EXCEL ATHLETIKA TRACK AND FIELD CLUB </a:t>
            </a:r>
            <a:br>
              <a:rPr lang="en-CA" sz="3600" dirty="0" smtClean="0"/>
            </a:br>
            <a:r>
              <a:rPr lang="en-CA" sz="3600" dirty="0" smtClean="0"/>
              <a:t>2015-2016 Indoor Meets (draft)</a:t>
            </a:r>
            <a:br>
              <a:rPr lang="en-CA" sz="3600" dirty="0" smtClean="0"/>
            </a:br>
            <a:r>
              <a:rPr lang="en-CA" sz="3600" dirty="0" smtClean="0"/>
              <a:t/>
            </a:r>
            <a:br>
              <a:rPr lang="en-CA" sz="36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7931224" cy="4176464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 smtClean="0"/>
              <a:t> </a:t>
            </a:r>
          </a:p>
          <a:p>
            <a:pPr marL="0" indent="0" algn="ctr">
              <a:buNone/>
            </a:pPr>
            <a:endParaRPr lang="en-CA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22</a:t>
            </a:fld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179512" y="1124744"/>
            <a:ext cx="896448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CA" dirty="0"/>
          </a:p>
          <a:p>
            <a:r>
              <a:rPr lang="en-CA" sz="1400" i="1" dirty="0" smtClean="0"/>
              <a:t>Date                              Event                                 Contact                                  Location                                      Phone/email </a:t>
            </a:r>
            <a:r>
              <a:rPr lang="en-CA" sz="1400" i="1" dirty="0"/>
              <a:t>Events </a:t>
            </a:r>
            <a:endParaRPr lang="en-CA" sz="1400" i="1" dirty="0" smtClean="0"/>
          </a:p>
          <a:p>
            <a:endParaRPr lang="en-CA" sz="1400" dirty="0"/>
          </a:p>
          <a:p>
            <a:r>
              <a:rPr lang="en-CA" sz="1400" dirty="0"/>
              <a:t>Sat Nov 28-29? </a:t>
            </a:r>
            <a:r>
              <a:rPr lang="en-CA" sz="1400" dirty="0" smtClean="0"/>
              <a:t>    Last </a:t>
            </a:r>
            <a:r>
              <a:rPr lang="en-CA" sz="1400" dirty="0"/>
              <a:t>Chance Meet </a:t>
            </a:r>
            <a:r>
              <a:rPr lang="en-CA" sz="1400" dirty="0" smtClean="0"/>
              <a:t>               Val </a:t>
            </a:r>
            <a:r>
              <a:rPr lang="en-CA" sz="1400" dirty="0"/>
              <a:t>Kemp </a:t>
            </a:r>
            <a:r>
              <a:rPr lang="en-CA" sz="1400" dirty="0" smtClean="0"/>
              <a:t>                             Edmonton                              emoctrack@gmail.com </a:t>
            </a:r>
            <a:endParaRPr lang="en-CA" sz="1400" dirty="0"/>
          </a:p>
          <a:p>
            <a:r>
              <a:rPr lang="en-CA" sz="1400" dirty="0"/>
              <a:t>Sat Dec 5</a:t>
            </a:r>
            <a:r>
              <a:rPr lang="en-CA" sz="1400" dirty="0" smtClean="0"/>
              <a:t>*         </a:t>
            </a:r>
            <a:r>
              <a:rPr lang="en-CA" sz="1400" dirty="0"/>
              <a:t>Larmer </a:t>
            </a:r>
            <a:r>
              <a:rPr lang="en-CA" sz="1400" dirty="0" smtClean="0"/>
              <a:t>Friendship Games    </a:t>
            </a:r>
            <a:r>
              <a:rPr lang="en-CA" sz="1400" dirty="0"/>
              <a:t>James </a:t>
            </a:r>
            <a:r>
              <a:rPr lang="en-CA" sz="1400" dirty="0" smtClean="0"/>
              <a:t>Langen                           Regina                            </a:t>
            </a:r>
            <a:r>
              <a:rPr lang="en-CA" sz="1400" dirty="0"/>
              <a:t>545-7759 All Ages 2:00pm </a:t>
            </a:r>
          </a:p>
          <a:p>
            <a:r>
              <a:rPr lang="en-CA" sz="1400" dirty="0"/>
              <a:t>Sat Dec 5* </a:t>
            </a:r>
            <a:r>
              <a:rPr lang="en-CA" sz="1400" dirty="0" smtClean="0"/>
              <a:t>          PR </a:t>
            </a:r>
            <a:r>
              <a:rPr lang="en-CA" sz="1400" dirty="0"/>
              <a:t>Athletics First Chance </a:t>
            </a:r>
            <a:r>
              <a:rPr lang="en-CA" sz="1400" dirty="0" smtClean="0"/>
              <a:t>     Ivan </a:t>
            </a:r>
            <a:r>
              <a:rPr lang="en-CA" sz="1400" dirty="0"/>
              <a:t>Tam </a:t>
            </a:r>
            <a:r>
              <a:rPr lang="en-CA" sz="1400" dirty="0" smtClean="0"/>
              <a:t>                              Saskatoon                        ivan.tam@usask.ca </a:t>
            </a:r>
            <a:r>
              <a:rPr lang="en-CA" sz="1400" dirty="0"/>
              <a:t>5:00pm </a:t>
            </a:r>
          </a:p>
          <a:p>
            <a:r>
              <a:rPr lang="en-CA" sz="1400" dirty="0"/>
              <a:t>Sat Dec 12</a:t>
            </a:r>
            <a:r>
              <a:rPr lang="en-CA" sz="1400" dirty="0" smtClean="0"/>
              <a:t>*        </a:t>
            </a:r>
            <a:r>
              <a:rPr lang="en-CA" sz="1400" dirty="0"/>
              <a:t>Santa Claus </a:t>
            </a:r>
            <a:r>
              <a:rPr lang="en-CA" sz="1400" dirty="0" smtClean="0"/>
              <a:t>Throws                 </a:t>
            </a:r>
            <a:r>
              <a:rPr lang="en-CA" sz="1400" dirty="0"/>
              <a:t>Dean </a:t>
            </a:r>
            <a:r>
              <a:rPr lang="en-CA" sz="1400" dirty="0" err="1" smtClean="0"/>
              <a:t>Bertoia</a:t>
            </a:r>
            <a:r>
              <a:rPr lang="en-CA" sz="1400" dirty="0" smtClean="0"/>
              <a:t>                       </a:t>
            </a:r>
            <a:r>
              <a:rPr lang="en-CA" sz="1400" dirty="0"/>
              <a:t>Saskatoon </a:t>
            </a:r>
            <a:r>
              <a:rPr lang="en-CA" sz="1400" dirty="0" smtClean="0"/>
              <a:t>                    deanbertoia@shaw.ca </a:t>
            </a:r>
            <a:r>
              <a:rPr lang="en-CA" sz="1400" dirty="0"/>
              <a:t>Open </a:t>
            </a:r>
          </a:p>
          <a:p>
            <a:r>
              <a:rPr lang="en-CA" sz="1400" dirty="0"/>
              <a:t>Fri Jan </a:t>
            </a:r>
            <a:r>
              <a:rPr lang="en-CA" sz="1400" dirty="0" smtClean="0"/>
              <a:t>?               Golden </a:t>
            </a:r>
            <a:r>
              <a:rPr lang="en-CA" sz="1400" dirty="0"/>
              <a:t>Bear </a:t>
            </a:r>
            <a:r>
              <a:rPr lang="en-CA" sz="1400" dirty="0" smtClean="0"/>
              <a:t>Youth                 </a:t>
            </a:r>
            <a:r>
              <a:rPr lang="en-CA" sz="1400" dirty="0"/>
              <a:t>U of </a:t>
            </a:r>
            <a:r>
              <a:rPr lang="en-CA" sz="1400" dirty="0" smtClean="0"/>
              <a:t>A                                      Edmonton                      </a:t>
            </a:r>
            <a:r>
              <a:rPr lang="en-CA" sz="1400" dirty="0"/>
              <a:t>www.bears.ualberta.ca </a:t>
            </a:r>
          </a:p>
          <a:p>
            <a:r>
              <a:rPr lang="en-CA" sz="1400" dirty="0" err="1"/>
              <a:t>Thur</a:t>
            </a:r>
            <a:r>
              <a:rPr lang="en-CA" sz="1400" dirty="0"/>
              <a:t> Jan </a:t>
            </a:r>
            <a:r>
              <a:rPr lang="en-CA" sz="1400" dirty="0" smtClean="0"/>
              <a:t>14-16   </a:t>
            </a:r>
            <a:r>
              <a:rPr lang="en-CA" sz="1400" dirty="0"/>
              <a:t>Downtown Lions Sled Dog </a:t>
            </a:r>
            <a:r>
              <a:rPr lang="en-CA" sz="1400" dirty="0" smtClean="0"/>
              <a:t>    Joanne </a:t>
            </a:r>
            <a:r>
              <a:rPr lang="en-CA" sz="1400" dirty="0" err="1"/>
              <a:t>McTaggart</a:t>
            </a:r>
            <a:r>
              <a:rPr lang="en-CA" sz="1400" dirty="0"/>
              <a:t> </a:t>
            </a:r>
            <a:r>
              <a:rPr lang="en-CA" sz="1400" dirty="0" smtClean="0"/>
              <a:t>               Saskatoon                      </a:t>
            </a:r>
            <a:r>
              <a:rPr lang="en-CA" sz="1400" dirty="0"/>
              <a:t>All Ages </a:t>
            </a:r>
          </a:p>
          <a:p>
            <a:r>
              <a:rPr lang="en-CA" sz="1400" dirty="0" smtClean="0"/>
              <a:t>Fri </a:t>
            </a:r>
            <a:r>
              <a:rPr lang="en-CA" sz="1400" dirty="0"/>
              <a:t>Jan 22-23 </a:t>
            </a:r>
            <a:r>
              <a:rPr lang="en-CA" sz="1400" dirty="0" smtClean="0"/>
              <a:t>            Golden </a:t>
            </a:r>
            <a:r>
              <a:rPr lang="en-CA" sz="1400" dirty="0"/>
              <a:t>Bear </a:t>
            </a:r>
            <a:r>
              <a:rPr lang="en-CA" sz="1400" dirty="0" smtClean="0"/>
              <a:t>Open               </a:t>
            </a:r>
            <a:r>
              <a:rPr lang="en-CA" sz="1400" dirty="0"/>
              <a:t>U of A </a:t>
            </a:r>
            <a:r>
              <a:rPr lang="en-CA" sz="1400" dirty="0" smtClean="0"/>
              <a:t>                              Edmonton                         </a:t>
            </a:r>
            <a:r>
              <a:rPr lang="en-CA" sz="1400" dirty="0"/>
              <a:t>www.bears.ualberta.ca </a:t>
            </a:r>
          </a:p>
          <a:p>
            <a:r>
              <a:rPr lang="en-CA" sz="1400" dirty="0" err="1"/>
              <a:t>Thur</a:t>
            </a:r>
            <a:r>
              <a:rPr lang="en-CA" sz="1400" dirty="0"/>
              <a:t> Jan 28-30* </a:t>
            </a:r>
            <a:r>
              <a:rPr lang="en-CA" sz="1400" dirty="0" smtClean="0"/>
              <a:t>    K </a:t>
            </a:r>
            <a:r>
              <a:rPr lang="en-CA" sz="1400" dirty="0"/>
              <a:t>of C Indoor </a:t>
            </a:r>
            <a:r>
              <a:rPr lang="en-CA" sz="1400" dirty="0" smtClean="0"/>
              <a:t>Games           </a:t>
            </a:r>
            <a:r>
              <a:rPr lang="en-CA" sz="1400" dirty="0"/>
              <a:t>Bob </a:t>
            </a:r>
            <a:r>
              <a:rPr lang="en-CA" sz="1400" dirty="0" err="1"/>
              <a:t>Barkman</a:t>
            </a:r>
            <a:r>
              <a:rPr lang="en-CA" sz="1400" dirty="0"/>
              <a:t> </a:t>
            </a:r>
            <a:r>
              <a:rPr lang="en-CA" sz="1400" dirty="0" smtClean="0"/>
              <a:t>                   Saskatoon             (</a:t>
            </a:r>
            <a:r>
              <a:rPr lang="en-CA" sz="1400" dirty="0"/>
              <a:t>306) 955-4818 Invite/age class </a:t>
            </a:r>
          </a:p>
          <a:p>
            <a:r>
              <a:rPr lang="en-CA" sz="1400" dirty="0"/>
              <a:t>Fri Feb 5-6 </a:t>
            </a:r>
            <a:r>
              <a:rPr lang="en-CA" sz="1400" dirty="0" smtClean="0"/>
              <a:t>                     Bison </a:t>
            </a:r>
            <a:r>
              <a:rPr lang="en-CA" sz="1400" dirty="0"/>
              <a:t>Classic </a:t>
            </a:r>
            <a:r>
              <a:rPr lang="en-CA" sz="1400" dirty="0" smtClean="0"/>
              <a:t>                Claude </a:t>
            </a:r>
            <a:r>
              <a:rPr lang="en-CA" sz="1400" dirty="0"/>
              <a:t>Berube </a:t>
            </a:r>
            <a:r>
              <a:rPr lang="en-CA" sz="1400" dirty="0" smtClean="0"/>
              <a:t>                     Winnipeg                         (</a:t>
            </a:r>
            <a:r>
              <a:rPr lang="en-CA" sz="1400" dirty="0"/>
              <a:t>204) 474-8989 Open </a:t>
            </a:r>
          </a:p>
          <a:p>
            <a:r>
              <a:rPr lang="en-CA" sz="1400" dirty="0"/>
              <a:t>Sat Feb </a:t>
            </a:r>
            <a:r>
              <a:rPr lang="en-CA" sz="1400" dirty="0" smtClean="0"/>
              <a:t>?           </a:t>
            </a:r>
            <a:r>
              <a:rPr lang="en-CA" sz="1400" dirty="0"/>
              <a:t>Alberta Indoor Games Open Champs </a:t>
            </a:r>
            <a:r>
              <a:rPr lang="en-CA" sz="1400" dirty="0" smtClean="0"/>
              <a:t>                  Athletics </a:t>
            </a:r>
            <a:r>
              <a:rPr lang="en-CA" sz="1400" dirty="0"/>
              <a:t>Alberta Edmonton </a:t>
            </a:r>
            <a:r>
              <a:rPr lang="en-CA" sz="1400" dirty="0" smtClean="0"/>
              <a:t>            (</a:t>
            </a:r>
            <a:r>
              <a:rPr lang="en-CA" sz="1400" dirty="0"/>
              <a:t>780) 428-8792 </a:t>
            </a:r>
          </a:p>
          <a:p>
            <a:r>
              <a:rPr lang="en-CA" sz="1400" dirty="0" smtClean="0"/>
              <a:t>FriFeb12-13</a:t>
            </a:r>
            <a:r>
              <a:rPr lang="en-CA" sz="1400" dirty="0"/>
              <a:t>* </a:t>
            </a:r>
            <a:r>
              <a:rPr lang="en-CA" sz="1400" dirty="0" smtClean="0"/>
              <a:t>Regina Indoor Classic Games </a:t>
            </a:r>
            <a:r>
              <a:rPr lang="en-CA" sz="1400" dirty="0"/>
              <a:t>Jim Langen </a:t>
            </a:r>
            <a:r>
              <a:rPr lang="en-CA" sz="1400" dirty="0" smtClean="0"/>
              <a:t>               Regina                                        (</a:t>
            </a:r>
            <a:r>
              <a:rPr lang="en-CA" sz="1400" dirty="0"/>
              <a:t>306)545-7759 All Ages </a:t>
            </a:r>
          </a:p>
          <a:p>
            <a:r>
              <a:rPr lang="en-CA" sz="1400" b="1" dirty="0"/>
              <a:t>Pee-Wee &amp; Bantam Provincial Indoor Championships </a:t>
            </a:r>
            <a:endParaRPr lang="en-CA" sz="1400" b="1" dirty="0" smtClean="0"/>
          </a:p>
          <a:p>
            <a:endParaRPr lang="en-CA" sz="1400" dirty="0"/>
          </a:p>
          <a:p>
            <a:r>
              <a:rPr lang="en-CA" sz="1400" dirty="0"/>
              <a:t>Fri Feb 19-21? </a:t>
            </a:r>
            <a:r>
              <a:rPr lang="en-CA" sz="1400" dirty="0" smtClean="0"/>
              <a:t>                CDN </a:t>
            </a:r>
            <a:r>
              <a:rPr lang="en-CA" sz="1400" dirty="0"/>
              <a:t>Championship Youth/Junior Athletics Canada Montreal Open Championship </a:t>
            </a:r>
          </a:p>
          <a:p>
            <a:r>
              <a:rPr lang="en-CA" sz="1400" dirty="0" smtClean="0"/>
              <a:t>Sat </a:t>
            </a:r>
            <a:r>
              <a:rPr lang="en-CA" sz="1400" dirty="0"/>
              <a:t>Feb? Alberta Age Class Champs Athletics Alberta Edmonton (780)428-8792 </a:t>
            </a:r>
          </a:p>
          <a:p>
            <a:r>
              <a:rPr lang="en-CA" sz="1400" dirty="0"/>
              <a:t>Fri Mar 4-5* Aboriginal Indoor Champs Derek Rope Saskatoon (306)292-5277 PW to Open </a:t>
            </a:r>
          </a:p>
          <a:p>
            <a:r>
              <a:rPr lang="en-CA" sz="1400" dirty="0"/>
              <a:t>Fri Mar ? </a:t>
            </a:r>
            <a:r>
              <a:rPr lang="en-CA" sz="1400" dirty="0" smtClean="0"/>
              <a:t>                Boeing </a:t>
            </a:r>
            <a:r>
              <a:rPr lang="en-CA" sz="1400" dirty="0"/>
              <a:t>Classic </a:t>
            </a:r>
            <a:r>
              <a:rPr lang="en-CA" sz="1400" dirty="0" smtClean="0"/>
              <a:t>           Larry Switzer                                      </a:t>
            </a:r>
            <a:r>
              <a:rPr lang="en-CA" sz="1400" dirty="0"/>
              <a:t>Winnipeg </a:t>
            </a:r>
            <a:r>
              <a:rPr lang="en-CA" sz="1400" dirty="0" smtClean="0"/>
              <a:t>                     (</a:t>
            </a:r>
            <a:r>
              <a:rPr lang="en-CA" sz="1400" dirty="0"/>
              <a:t>204)885-5714 </a:t>
            </a:r>
          </a:p>
          <a:p>
            <a:r>
              <a:rPr lang="en-CA" sz="1400" dirty="0" err="1"/>
              <a:t>Thur</a:t>
            </a:r>
            <a:r>
              <a:rPr lang="en-CA" sz="1400" dirty="0"/>
              <a:t> Mar 10-12 CIS Championships York </a:t>
            </a:r>
          </a:p>
          <a:p>
            <a:r>
              <a:rPr lang="en-CA" sz="1400" dirty="0"/>
              <a:t>Fri Mar 18-19* </a:t>
            </a:r>
            <a:r>
              <a:rPr lang="en-CA" sz="1400" dirty="0" smtClean="0"/>
              <a:t>             </a:t>
            </a:r>
            <a:r>
              <a:rPr lang="en-CA" sz="1400" dirty="0" err="1" smtClean="0"/>
              <a:t>S’toon</a:t>
            </a:r>
            <a:r>
              <a:rPr lang="en-CA" sz="1400" dirty="0" smtClean="0"/>
              <a:t> </a:t>
            </a:r>
            <a:r>
              <a:rPr lang="en-CA" sz="1400" dirty="0"/>
              <a:t>Kinsmen Indoor Champs </a:t>
            </a:r>
            <a:r>
              <a:rPr lang="en-CA" sz="1400" dirty="0" err="1"/>
              <a:t>Gord</a:t>
            </a:r>
            <a:r>
              <a:rPr lang="en-CA" sz="1400" dirty="0"/>
              <a:t> Edwards </a:t>
            </a:r>
            <a:r>
              <a:rPr lang="en-CA" sz="1400" dirty="0" smtClean="0"/>
              <a:t>           Saskatoon </a:t>
            </a:r>
            <a:endParaRPr lang="en-CA" sz="1400" dirty="0"/>
          </a:p>
          <a:p>
            <a:r>
              <a:rPr lang="en-CA" sz="1400" dirty="0"/>
              <a:t>Sat Apr 2-3 Spring Camp Saskatoon </a:t>
            </a:r>
          </a:p>
        </p:txBody>
      </p:sp>
    </p:spTree>
    <p:extLst>
      <p:ext uri="{BB962C8B-B14F-4D97-AF65-F5344CB8AC3E}">
        <p14:creationId xmlns:p14="http://schemas.microsoft.com/office/powerpoint/2010/main" val="33975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YOUTH, JUNIOR, SENIOR &amp; MASTERS ANNUAL PROGRAM</a:t>
            </a:r>
            <a:br>
              <a:rPr lang="en-CA" sz="3200" dirty="0" smtClean="0"/>
            </a:b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3466728" cy="3744416"/>
          </a:xfrm>
        </p:spPr>
        <p:txBody>
          <a:bodyPr>
            <a:normAutofit lnSpcReduction="10000"/>
          </a:bodyPr>
          <a:lstStyle/>
          <a:p>
            <a:r>
              <a:rPr lang="en-CA" sz="2000" dirty="0" smtClean="0"/>
              <a:t>Start -  Oct. 18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(outdoor) – Oct. 25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(indoor)</a:t>
            </a:r>
            <a:endParaRPr lang="en-CA" sz="2000" dirty="0"/>
          </a:p>
          <a:p>
            <a:r>
              <a:rPr lang="en-CA" sz="2000" dirty="0" smtClean="0"/>
              <a:t>Finish – June 12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(</a:t>
            </a:r>
            <a:r>
              <a:rPr lang="en-CA" sz="1600" dirty="0" smtClean="0"/>
              <a:t>longer for athletes competing beyond this date)</a:t>
            </a:r>
          </a:p>
          <a:p>
            <a:r>
              <a:rPr lang="en-CA" sz="1600" dirty="0" smtClean="0"/>
              <a:t>32 week program </a:t>
            </a:r>
          </a:p>
          <a:p>
            <a:endParaRPr lang="en-CA" sz="20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51920" y="2132856"/>
            <a:ext cx="4752528" cy="3993307"/>
          </a:xfrm>
        </p:spPr>
        <p:txBody>
          <a:bodyPr>
            <a:normAutofit lnSpcReduction="10000"/>
          </a:bodyPr>
          <a:lstStyle/>
          <a:p>
            <a:r>
              <a:rPr lang="en-CA" sz="2000" dirty="0" smtClean="0"/>
              <a:t>Fees = $ 805.00 - annual   (y/j/s)</a:t>
            </a:r>
          </a:p>
          <a:p>
            <a:pPr marL="0" indent="0">
              <a:buNone/>
            </a:pPr>
            <a:r>
              <a:rPr lang="en-CA" sz="2000" dirty="0" smtClean="0"/>
              <a:t>                   $ 640.00 -annual                    		(masters)</a:t>
            </a:r>
          </a:p>
          <a:p>
            <a:pPr marL="0" indent="0">
              <a:buNone/>
            </a:pPr>
            <a:r>
              <a:rPr lang="en-CA" sz="2000" dirty="0" smtClean="0"/>
              <a:t> </a:t>
            </a:r>
            <a:r>
              <a:rPr lang="en-CA" sz="2000" dirty="0"/>
              <a:t>(includes cross </a:t>
            </a:r>
            <a:r>
              <a:rPr lang="en-CA" sz="2000" dirty="0" smtClean="0"/>
              <a:t>country singlet (if new), </a:t>
            </a:r>
            <a:r>
              <a:rPr lang="en-CA" sz="2000" dirty="0"/>
              <a:t>Sask. Athletics fee, Regina </a:t>
            </a:r>
            <a:r>
              <a:rPr lang="en-CA" sz="2000" dirty="0" smtClean="0"/>
              <a:t>meets)</a:t>
            </a:r>
          </a:p>
          <a:p>
            <a:endParaRPr lang="en-CA" sz="2000" dirty="0"/>
          </a:p>
          <a:p>
            <a:r>
              <a:rPr lang="en-CA" sz="2000" dirty="0" smtClean="0"/>
              <a:t>Volunteer Bond = $500.00 - 1</a:t>
            </a:r>
            <a:r>
              <a:rPr lang="en-CA" sz="2000" baseline="30000" dirty="0" smtClean="0"/>
              <a:t>st</a:t>
            </a:r>
            <a:r>
              <a:rPr lang="en-CA" sz="2000" dirty="0" smtClean="0"/>
              <a:t> athlete</a:t>
            </a:r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                                    $250.00 - 2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 athlete</a:t>
            </a:r>
          </a:p>
          <a:p>
            <a:endParaRPr lang="en-CA" sz="2000" dirty="0"/>
          </a:p>
          <a:p>
            <a:r>
              <a:rPr lang="en-CA" sz="2000" dirty="0" smtClean="0"/>
              <a:t>Volunteer Time = 20 hours – 1</a:t>
            </a:r>
            <a:r>
              <a:rPr lang="en-CA" sz="2000" baseline="30000" dirty="0" smtClean="0"/>
              <a:t>st</a:t>
            </a:r>
            <a:r>
              <a:rPr lang="en-CA" sz="2000" dirty="0" smtClean="0"/>
              <a:t> athlete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                       10 hours –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 athlete</a:t>
            </a:r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0768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15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2476533"/>
          </a:xfrm>
        </p:spPr>
        <p:txBody>
          <a:bodyPr>
            <a:normAutofit/>
          </a:bodyPr>
          <a:lstStyle/>
          <a:p>
            <a:r>
              <a:rPr lang="en-CA" sz="3200" dirty="0" smtClean="0"/>
              <a:t>PEE WEE, BANTAM &amp; MIDGET </a:t>
            </a:r>
            <a:br>
              <a:rPr lang="en-CA" sz="3200" dirty="0" smtClean="0"/>
            </a:br>
            <a:r>
              <a:rPr lang="en-CA" sz="3200" dirty="0" smtClean="0"/>
              <a:t>ANNUAL PROGRAM</a:t>
            </a:r>
            <a:endParaRPr lang="en-CA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 fontScale="70000" lnSpcReduction="20000"/>
          </a:bodyPr>
          <a:lstStyle/>
          <a:p>
            <a:r>
              <a:rPr lang="en-CA" sz="2100" dirty="0" smtClean="0"/>
              <a:t>Start -  Oct. 25</a:t>
            </a:r>
            <a:r>
              <a:rPr lang="en-CA" sz="2100" baseline="30000" dirty="0" smtClean="0"/>
              <a:t>th</a:t>
            </a:r>
            <a:r>
              <a:rPr lang="en-CA" sz="2100" dirty="0" smtClean="0"/>
              <a:t> (indoor)</a:t>
            </a:r>
            <a:endParaRPr lang="en-CA" sz="2100" dirty="0"/>
          </a:p>
          <a:p>
            <a:r>
              <a:rPr lang="en-CA" sz="2100" dirty="0" smtClean="0"/>
              <a:t>Finish – June 12</a:t>
            </a:r>
            <a:r>
              <a:rPr lang="en-CA" sz="2100" baseline="30000" dirty="0" smtClean="0"/>
              <a:t>th</a:t>
            </a:r>
            <a:r>
              <a:rPr lang="en-CA" sz="2100" dirty="0" smtClean="0"/>
              <a:t> (longer for athletes competing beyond this date)</a:t>
            </a:r>
          </a:p>
          <a:p>
            <a:r>
              <a:rPr lang="en-CA" sz="2100" dirty="0" smtClean="0"/>
              <a:t>31 week program </a:t>
            </a:r>
          </a:p>
          <a:p>
            <a:endParaRPr lang="en-CA" sz="2100" dirty="0"/>
          </a:p>
          <a:p>
            <a:endParaRPr lang="en-CA" sz="2100" dirty="0" smtClean="0"/>
          </a:p>
          <a:p>
            <a:endParaRPr lang="en-CA" sz="2100" dirty="0"/>
          </a:p>
          <a:p>
            <a:endParaRPr lang="en-CA" sz="2100" dirty="0" smtClean="0"/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996952"/>
            <a:ext cx="3956248" cy="3129211"/>
          </a:xfrm>
        </p:spPr>
        <p:txBody>
          <a:bodyPr>
            <a:normAutofit fontScale="70000" lnSpcReduction="20000"/>
          </a:bodyPr>
          <a:lstStyle/>
          <a:p>
            <a:r>
              <a:rPr lang="en-CA" sz="2000" dirty="0" smtClean="0"/>
              <a:t>Fees = $620.00 Pee Wee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$ 630.00 Bantam              	</a:t>
            </a:r>
          </a:p>
          <a:p>
            <a:pPr marL="0" indent="0">
              <a:buNone/>
            </a:pPr>
            <a:r>
              <a:rPr lang="en-CA" sz="2000" dirty="0" smtClean="0"/>
              <a:t>                  = $ 735.00 Midget 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(includes cross country</a:t>
            </a:r>
          </a:p>
          <a:p>
            <a:pPr marL="0" indent="0">
              <a:buNone/>
            </a:pPr>
            <a:r>
              <a:rPr lang="en-CA" sz="2000" dirty="0" smtClean="0"/>
              <a:t>Singlet (if new), </a:t>
            </a:r>
            <a:r>
              <a:rPr lang="en-CA" sz="2000" dirty="0"/>
              <a:t>Sask. Athletics fee, Regina meets)</a:t>
            </a:r>
            <a:endParaRPr lang="en-CA" sz="2000" dirty="0" smtClean="0"/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</a:t>
            </a:r>
            <a:endParaRPr lang="en-CA" sz="2000" dirty="0"/>
          </a:p>
          <a:p>
            <a:r>
              <a:rPr lang="en-CA" sz="2000" dirty="0" smtClean="0"/>
              <a:t>Volunteer Bond = $500.00 1</a:t>
            </a:r>
            <a:r>
              <a:rPr lang="en-CA" sz="2000" baseline="30000" dirty="0" smtClean="0"/>
              <a:t>st</a:t>
            </a:r>
            <a:r>
              <a:rPr lang="en-CA" sz="2000" dirty="0" smtClean="0"/>
              <a:t> </a:t>
            </a:r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                                    $250.00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 </a:t>
            </a:r>
          </a:p>
          <a:p>
            <a:endParaRPr lang="en-CA" sz="2000" dirty="0"/>
          </a:p>
          <a:p>
            <a:r>
              <a:rPr lang="en-CA" sz="2000" dirty="0" smtClean="0"/>
              <a:t>Volunteer Time = 20 hours 1</a:t>
            </a:r>
            <a:r>
              <a:rPr lang="en-CA" sz="2000" baseline="30000" dirty="0" smtClean="0"/>
              <a:t>st</a:t>
            </a:r>
            <a:r>
              <a:rPr lang="en-CA" sz="2000" dirty="0" smtClean="0"/>
              <a:t> athlete</a:t>
            </a:r>
          </a:p>
          <a:p>
            <a:r>
              <a:rPr lang="en-CA" sz="2000" dirty="0" smtClean="0"/>
              <a:t>                                 10 hours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 athlete</a:t>
            </a:r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62880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fld id="{D3A12B27-B8CF-4DFB-AD7A-67B1BB62D5E2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88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en-CA" sz="3200" dirty="0" smtClean="0"/>
              <a:t>FALL 2015 SESSION PROGRAM</a:t>
            </a: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Fall Session </a:t>
            </a:r>
          </a:p>
          <a:p>
            <a:r>
              <a:rPr lang="en-CA" sz="2000" dirty="0"/>
              <a:t>Start -  Oct. 18</a:t>
            </a:r>
            <a:r>
              <a:rPr lang="en-CA" sz="2000" baseline="30000" dirty="0"/>
              <a:t>th</a:t>
            </a:r>
            <a:r>
              <a:rPr lang="en-CA" sz="2000" dirty="0"/>
              <a:t> (</a:t>
            </a:r>
            <a:r>
              <a:rPr lang="en-CA" sz="2000" dirty="0" smtClean="0"/>
              <a:t>outdoor for Youth, Junior, Senior and Masters) </a:t>
            </a:r>
            <a:r>
              <a:rPr lang="en-CA" sz="2000" dirty="0"/>
              <a:t>– Oct. 25</a:t>
            </a:r>
            <a:r>
              <a:rPr lang="en-CA" sz="2000" baseline="30000" dirty="0"/>
              <a:t>th</a:t>
            </a:r>
            <a:r>
              <a:rPr lang="en-CA" sz="2000" dirty="0"/>
              <a:t> (indoor</a:t>
            </a:r>
            <a:r>
              <a:rPr lang="en-CA" sz="2000" dirty="0" smtClean="0"/>
              <a:t>)</a:t>
            </a:r>
            <a:endParaRPr lang="en-CA" sz="2000" dirty="0"/>
          </a:p>
          <a:p>
            <a:r>
              <a:rPr lang="en-CA" sz="2000" dirty="0" smtClean="0"/>
              <a:t>Finish – Dec. 12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</a:t>
            </a:r>
            <a:endParaRPr lang="en-CA" sz="1600" dirty="0" smtClean="0"/>
          </a:p>
          <a:p>
            <a:r>
              <a:rPr lang="en-CA" sz="1600" dirty="0" smtClean="0"/>
              <a:t>7 week program + 1 meet (Friendship games in Regina)</a:t>
            </a:r>
          </a:p>
          <a:p>
            <a:endParaRPr lang="en-CA" sz="1600" dirty="0"/>
          </a:p>
          <a:p>
            <a:endParaRPr lang="en-CA" sz="1600" dirty="0" smtClean="0"/>
          </a:p>
          <a:p>
            <a:pPr marL="0" indent="0">
              <a:buNone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 fontScale="85000" lnSpcReduction="20000"/>
          </a:bodyPr>
          <a:lstStyle/>
          <a:p>
            <a:r>
              <a:rPr lang="en-CA" sz="2000" dirty="0" smtClean="0"/>
              <a:t>Fees = $ 195.00– Pee Wee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$ 205.00 - Bantam</a:t>
            </a:r>
            <a:endParaRPr lang="en-CA" sz="2000" dirty="0"/>
          </a:p>
          <a:p>
            <a:r>
              <a:rPr lang="en-CA" sz="2000" dirty="0" smtClean="0"/>
              <a:t>          = $  240.00 -  Midget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 265.00 -  Y/J/S 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 225.00 - Masters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dirty="0" smtClean="0"/>
              <a:t> </a:t>
            </a:r>
            <a:r>
              <a:rPr lang="en-CA" sz="2000" dirty="0"/>
              <a:t> </a:t>
            </a:r>
            <a:r>
              <a:rPr lang="en-CA" sz="2000" dirty="0" smtClean="0"/>
              <a:t> Volunteer Bond = $200.00 </a:t>
            </a:r>
          </a:p>
          <a:p>
            <a:endParaRPr lang="en-CA" sz="2000" dirty="0"/>
          </a:p>
          <a:p>
            <a:r>
              <a:rPr lang="en-CA" sz="2000" dirty="0" smtClean="0"/>
              <a:t>Volunteer Time = 5 hours per athlete</a:t>
            </a:r>
          </a:p>
          <a:p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6678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869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/>
            </a:r>
            <a:br>
              <a:rPr lang="en-CA" sz="3200" dirty="0" smtClean="0"/>
            </a:br>
            <a:r>
              <a:rPr lang="en-CA" sz="3200" dirty="0" smtClean="0"/>
              <a:t>WINTER 2016 SESSION PROGRAM</a:t>
            </a: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Winter Session </a:t>
            </a:r>
          </a:p>
          <a:p>
            <a:r>
              <a:rPr lang="en-CA" sz="2000" dirty="0" smtClean="0"/>
              <a:t>Start -  Jan. 3, 2016</a:t>
            </a:r>
            <a:endParaRPr lang="en-CA" sz="2000" dirty="0"/>
          </a:p>
          <a:p>
            <a:r>
              <a:rPr lang="en-CA" sz="2000" dirty="0" smtClean="0"/>
              <a:t>Finish – Feb. 13, 2016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7 week program  + 2 meets</a:t>
            </a:r>
          </a:p>
          <a:p>
            <a:pPr marL="0" indent="0">
              <a:buNone/>
            </a:pPr>
            <a:r>
              <a:rPr lang="en-CA" sz="1600" dirty="0"/>
              <a:t> </a:t>
            </a:r>
            <a:r>
              <a:rPr lang="en-CA" sz="1600" dirty="0" smtClean="0"/>
              <a:t>   ( Sled Dog - </a:t>
            </a:r>
            <a:r>
              <a:rPr lang="en-CA" sz="1600" dirty="0" err="1" smtClean="0"/>
              <a:t>Saskatoon,Regina</a:t>
            </a:r>
            <a:r>
              <a:rPr lang="en-CA" sz="1600" dirty="0" smtClean="0"/>
              <a:t> Indoor Classic)</a:t>
            </a:r>
          </a:p>
          <a:p>
            <a:endParaRPr lang="en-CA" sz="1600" dirty="0" smtClean="0"/>
          </a:p>
          <a:p>
            <a:endParaRPr lang="en-CA" sz="1600" dirty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 fontScale="85000" lnSpcReduction="20000"/>
          </a:bodyPr>
          <a:lstStyle/>
          <a:p>
            <a:r>
              <a:rPr lang="en-CA" sz="2000" dirty="0" smtClean="0"/>
              <a:t>Fees = $ 195.00– Pee Wee</a:t>
            </a:r>
          </a:p>
          <a:p>
            <a:r>
              <a:rPr lang="en-CA" sz="2000" dirty="0" smtClean="0"/>
              <a:t>          = $ 205.00 - Bantam</a:t>
            </a:r>
          </a:p>
          <a:p>
            <a:r>
              <a:rPr lang="en-CA" sz="2000" dirty="0" smtClean="0"/>
              <a:t>          = $  240.00 -  Midget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$ 265.00 – Y/J/S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$ 225.00 - Masters</a:t>
            </a:r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Volunteer Bond = $200.00 </a:t>
            </a:r>
          </a:p>
          <a:p>
            <a:endParaRPr lang="en-CA" sz="2000" dirty="0"/>
          </a:p>
          <a:p>
            <a:r>
              <a:rPr lang="en-CA" sz="2000" dirty="0" smtClean="0"/>
              <a:t>Volunteer Time = 10 hours per athlete</a:t>
            </a:r>
          </a:p>
          <a:p>
            <a:endParaRPr lang="en-CA" sz="2000" dirty="0"/>
          </a:p>
          <a:p>
            <a:r>
              <a:rPr lang="en-CA" sz="2000" dirty="0" smtClean="0"/>
              <a:t>Sask. Athletics Form Required if not completed already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6678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49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/>
            </a:r>
            <a:br>
              <a:rPr lang="en-CA" sz="3200" dirty="0" smtClean="0"/>
            </a:br>
            <a:r>
              <a:rPr lang="en-CA" sz="3200" dirty="0" smtClean="0"/>
              <a:t>SPRING 2016 SESSION PROGRAM</a:t>
            </a: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Spring Session </a:t>
            </a:r>
          </a:p>
          <a:p>
            <a:r>
              <a:rPr lang="en-CA" sz="2000" dirty="0" smtClean="0"/>
              <a:t>Start -  Feb. 21</a:t>
            </a:r>
            <a:r>
              <a:rPr lang="en-CA" sz="2000" baseline="30000" dirty="0" smtClean="0"/>
              <a:t>rd</a:t>
            </a:r>
            <a:r>
              <a:rPr lang="en-CA" sz="2000" dirty="0" smtClean="0"/>
              <a:t>.  2016</a:t>
            </a:r>
            <a:endParaRPr lang="en-CA" sz="2000" dirty="0"/>
          </a:p>
          <a:p>
            <a:r>
              <a:rPr lang="en-CA" sz="2000" dirty="0" smtClean="0"/>
              <a:t>Finish – March 24</a:t>
            </a:r>
            <a:r>
              <a:rPr lang="en-CA" sz="2000" baseline="30000" dirty="0" smtClean="0"/>
              <a:t>rd</a:t>
            </a:r>
            <a:r>
              <a:rPr lang="en-CA" sz="2000" dirty="0" smtClean="0"/>
              <a:t> 2016</a:t>
            </a:r>
            <a:endParaRPr lang="en-CA" sz="1600" dirty="0" smtClean="0"/>
          </a:p>
          <a:p>
            <a:r>
              <a:rPr lang="en-CA" sz="1600" dirty="0" smtClean="0"/>
              <a:t>6 week program  + 2 meets</a:t>
            </a:r>
          </a:p>
          <a:p>
            <a:pPr marL="0" indent="0">
              <a:buNone/>
            </a:pPr>
            <a:r>
              <a:rPr lang="en-CA" sz="1600" dirty="0"/>
              <a:t> </a:t>
            </a:r>
            <a:r>
              <a:rPr lang="en-CA" sz="1600" dirty="0" smtClean="0"/>
              <a:t>  </a:t>
            </a:r>
            <a:r>
              <a:rPr lang="en-CA" sz="1500" dirty="0" smtClean="0"/>
              <a:t>(Boeing -  Winnipeg  &amp; Kinsmen- Saskatoon)</a:t>
            </a:r>
          </a:p>
          <a:p>
            <a:endParaRPr lang="en-CA" sz="1600" dirty="0" smtClean="0"/>
          </a:p>
          <a:p>
            <a:endParaRPr lang="en-CA" sz="1600" dirty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 fontScale="85000" lnSpcReduction="20000"/>
          </a:bodyPr>
          <a:lstStyle/>
          <a:p>
            <a:r>
              <a:rPr lang="en-CA" sz="2000" dirty="0"/>
              <a:t>Fees = $ </a:t>
            </a:r>
            <a:r>
              <a:rPr lang="en-CA" sz="2000" dirty="0" smtClean="0"/>
              <a:t>130.00</a:t>
            </a:r>
            <a:r>
              <a:rPr lang="en-CA" sz="2000" dirty="0"/>
              <a:t>– Pee Wee</a:t>
            </a:r>
          </a:p>
          <a:p>
            <a:r>
              <a:rPr lang="en-CA" sz="2000" dirty="0"/>
              <a:t>          = $ </a:t>
            </a:r>
            <a:r>
              <a:rPr lang="en-CA" sz="2000" dirty="0" smtClean="0"/>
              <a:t>130.00 </a:t>
            </a:r>
            <a:r>
              <a:rPr lang="en-CA" sz="2000" dirty="0"/>
              <a:t>- Bantam</a:t>
            </a:r>
          </a:p>
          <a:p>
            <a:r>
              <a:rPr lang="en-CA" sz="2000" dirty="0"/>
              <a:t>          = $  </a:t>
            </a:r>
            <a:r>
              <a:rPr lang="en-CA" sz="2000" dirty="0" smtClean="0"/>
              <a:t>150.00 </a:t>
            </a:r>
            <a:r>
              <a:rPr lang="en-CA" sz="2000" dirty="0"/>
              <a:t>-  </a:t>
            </a:r>
            <a:r>
              <a:rPr lang="en-CA" sz="2000" dirty="0" smtClean="0"/>
              <a:t>Midget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 245.00 – Y/J/S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 215.00 - Masters</a:t>
            </a:r>
            <a:endParaRPr lang="en-CA" sz="2000" dirty="0"/>
          </a:p>
          <a:p>
            <a:endParaRPr lang="en-CA" sz="2000" dirty="0" smtClean="0"/>
          </a:p>
          <a:p>
            <a:r>
              <a:rPr lang="en-CA" sz="2000" dirty="0" smtClean="0"/>
              <a:t>Volunteer Bond =  n/a </a:t>
            </a:r>
          </a:p>
          <a:p>
            <a:endParaRPr lang="en-CA" sz="2000" dirty="0"/>
          </a:p>
          <a:p>
            <a:r>
              <a:rPr lang="en-CA" sz="2000" dirty="0" smtClean="0"/>
              <a:t>Volunteer Time =  n/a</a:t>
            </a:r>
          </a:p>
          <a:p>
            <a:endParaRPr lang="en-CA" sz="2000" dirty="0"/>
          </a:p>
          <a:p>
            <a:r>
              <a:rPr lang="en-CA" sz="2000" dirty="0" smtClean="0"/>
              <a:t>Sask. Athletics Form Required if not completed already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6678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49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/>
            </a:r>
            <a:br>
              <a:rPr lang="en-CA" sz="3200" dirty="0" smtClean="0"/>
            </a:br>
            <a:r>
              <a:rPr lang="en-CA" sz="3200" dirty="0" smtClean="0"/>
              <a:t>2016 SCHOOL TRACK  PROGRAM</a:t>
            </a:r>
            <a:r>
              <a:rPr lang="en-CA" sz="3600" dirty="0" smtClean="0"/>
              <a:t> 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School Track Session </a:t>
            </a:r>
          </a:p>
          <a:p>
            <a:r>
              <a:rPr lang="en-CA" sz="2000" dirty="0" smtClean="0"/>
              <a:t>Start -  April 3rd .  2016 (</a:t>
            </a:r>
            <a:r>
              <a:rPr lang="en-CA" sz="1700" dirty="0" smtClean="0"/>
              <a:t>indoor until April 23</a:t>
            </a:r>
            <a:r>
              <a:rPr lang="en-CA" sz="1700" baseline="30000" dirty="0" smtClean="0"/>
              <a:t>th</a:t>
            </a:r>
            <a:r>
              <a:rPr lang="en-CA" sz="1700" dirty="0" smtClean="0"/>
              <a:t> &amp; outdoor )</a:t>
            </a:r>
            <a:endParaRPr lang="en-CA" sz="1700" dirty="0"/>
          </a:p>
          <a:p>
            <a:r>
              <a:rPr lang="en-CA" sz="2000" dirty="0" smtClean="0"/>
              <a:t>Finish – June 11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2016</a:t>
            </a:r>
            <a:endParaRPr lang="en-CA" sz="1600" dirty="0" smtClean="0"/>
          </a:p>
          <a:p>
            <a:r>
              <a:rPr lang="en-CA" sz="1600" dirty="0" smtClean="0"/>
              <a:t>9 week program  + 1 meet (includes school meets and provincials)</a:t>
            </a:r>
          </a:p>
          <a:p>
            <a:endParaRPr lang="en-CA" sz="1600" dirty="0" smtClean="0"/>
          </a:p>
          <a:p>
            <a:endParaRPr lang="en-CA" sz="1600" dirty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 fontScale="77500" lnSpcReduction="20000"/>
          </a:bodyPr>
          <a:lstStyle/>
          <a:p>
            <a:r>
              <a:rPr lang="en-CA" sz="2000" dirty="0"/>
              <a:t>Fees = $ </a:t>
            </a:r>
            <a:r>
              <a:rPr lang="en-CA" sz="2000" dirty="0" smtClean="0"/>
              <a:t>195.00</a:t>
            </a:r>
            <a:r>
              <a:rPr lang="en-CA" sz="2000" dirty="0"/>
              <a:t>– Pee Wee</a:t>
            </a:r>
          </a:p>
          <a:p>
            <a:r>
              <a:rPr lang="en-CA" sz="2000" dirty="0"/>
              <a:t>          = $ </a:t>
            </a:r>
            <a:r>
              <a:rPr lang="en-CA" sz="2000" dirty="0" smtClean="0"/>
              <a:t>195.00 </a:t>
            </a:r>
            <a:r>
              <a:rPr lang="en-CA" sz="2000" dirty="0"/>
              <a:t>- Bantam</a:t>
            </a:r>
          </a:p>
          <a:p>
            <a:r>
              <a:rPr lang="en-CA" sz="2000" dirty="0"/>
              <a:t>          = $  </a:t>
            </a:r>
            <a:r>
              <a:rPr lang="en-CA" sz="2000" dirty="0" smtClean="0"/>
              <a:t>215.00 </a:t>
            </a:r>
            <a:r>
              <a:rPr lang="en-CA" sz="2000" dirty="0"/>
              <a:t>-  </a:t>
            </a:r>
            <a:r>
              <a:rPr lang="en-CA" sz="2000" dirty="0" smtClean="0"/>
              <a:t>Midget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 310.00 – Y/J/S </a:t>
            </a:r>
          </a:p>
          <a:p>
            <a:r>
              <a:rPr lang="en-CA" sz="2000" dirty="0"/>
              <a:t> </a:t>
            </a:r>
            <a:r>
              <a:rPr lang="en-CA" sz="2000" dirty="0" smtClean="0"/>
              <a:t>         = $  275.00 – Masters  </a:t>
            </a:r>
          </a:p>
          <a:p>
            <a:pPr marL="457200" lvl="1" indent="0">
              <a:buNone/>
            </a:pPr>
            <a:r>
              <a:rPr lang="en-CA" sz="1600" dirty="0"/>
              <a:t> </a:t>
            </a:r>
            <a:r>
              <a:rPr lang="en-CA" sz="1600" dirty="0" smtClean="0"/>
              <a:t>        </a:t>
            </a:r>
          </a:p>
          <a:p>
            <a:endParaRPr lang="en-CA" sz="2000" dirty="0"/>
          </a:p>
          <a:p>
            <a:r>
              <a:rPr lang="en-CA" sz="2000" dirty="0" smtClean="0"/>
              <a:t>Volunteer Bond = $200.00 </a:t>
            </a:r>
          </a:p>
          <a:p>
            <a:endParaRPr lang="en-CA" sz="2000" dirty="0"/>
          </a:p>
          <a:p>
            <a:r>
              <a:rPr lang="en-CA" sz="2000" dirty="0" smtClean="0"/>
              <a:t>Volunteer Time = 5 hours per athlete</a:t>
            </a:r>
          </a:p>
          <a:p>
            <a:endParaRPr lang="en-CA" sz="2000" dirty="0"/>
          </a:p>
          <a:p>
            <a:r>
              <a:rPr lang="en-CA" sz="2000" dirty="0" smtClean="0"/>
              <a:t>Sask. Athletics Form Required if not completed already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76678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786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RUN – JUMP - THROW </a:t>
            </a:r>
            <a:br>
              <a:rPr lang="en-CA" sz="3200" dirty="0" smtClean="0"/>
            </a:br>
            <a:r>
              <a:rPr lang="en-CA" sz="3600" dirty="0" smtClean="0"/>
              <a:t>ANNUAL PROGRAM</a:t>
            </a:r>
            <a:endParaRPr lang="en-C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3466728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                  Annual</a:t>
            </a:r>
          </a:p>
          <a:p>
            <a:r>
              <a:rPr lang="en-CA" sz="2000" dirty="0" smtClean="0"/>
              <a:t>Start -  Nov. 2nd  (indoor)</a:t>
            </a:r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Finish – April 20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 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16 week program + Run, Jump, Throw Olympics</a:t>
            </a:r>
          </a:p>
          <a:p>
            <a:pPr marL="0" indent="0">
              <a:buNone/>
            </a:pPr>
            <a:endParaRPr lang="en-CA" sz="1600" dirty="0" smtClean="0"/>
          </a:p>
          <a:p>
            <a:r>
              <a:rPr lang="en-CA" sz="1600" dirty="0" smtClean="0"/>
              <a:t>Training Dates = Mon and Wed. 6:30 – 8:00  </a:t>
            </a:r>
          </a:p>
          <a:p>
            <a:endParaRPr lang="en-CA" sz="16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996952"/>
            <a:ext cx="3956248" cy="3129211"/>
          </a:xfrm>
        </p:spPr>
        <p:txBody>
          <a:bodyPr>
            <a:normAutofit/>
          </a:bodyPr>
          <a:lstStyle/>
          <a:p>
            <a:r>
              <a:rPr lang="en-CA" sz="2000" dirty="0" smtClean="0"/>
              <a:t>Fees = $ 295.00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r>
              <a:rPr lang="en-CA" sz="2000" dirty="0" smtClean="0"/>
              <a:t>Sask. Athletics Form Required!!</a:t>
            </a: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107" y="2126820"/>
            <a:ext cx="2968724" cy="7200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2B27-B8CF-4DFB-AD7A-67B1BB62D5E2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70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4341</TotalTime>
  <Words>1728</Words>
  <Application>Microsoft Office PowerPoint</Application>
  <PresentationFormat>On-screen Show (4:3)</PresentationFormat>
  <Paragraphs>615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EXCEL ATHLETIKA TRACK AND FIELD CLUB  2015-2016 TRAINING PROGRAM   </vt:lpstr>
      <vt:lpstr>EXCEL ATHLETIKA TRACK AND FIELD CLUB  2015-2016 TRAINING PROGRAM   </vt:lpstr>
      <vt:lpstr>YOUTH, JUNIOR, SENIOR &amp; MASTERS ANNUAL PROGRAM  </vt:lpstr>
      <vt:lpstr>PEE WEE, BANTAM &amp; MIDGET  ANNUAL PROGRAM</vt:lpstr>
      <vt:lpstr>FALL 2015 SESSION PROGRAM </vt:lpstr>
      <vt:lpstr> WINTER 2016 SESSION PROGRAM </vt:lpstr>
      <vt:lpstr> SPRING 2016 SESSION PROGRAM </vt:lpstr>
      <vt:lpstr> 2016 SCHOOL TRACK  PROGRAM </vt:lpstr>
      <vt:lpstr>RUN – JUMP - THROW  ANNUAL PROGRAM</vt:lpstr>
      <vt:lpstr>RUN – JUMP - THROW PROGRAM  FALL 2015 SESSION</vt:lpstr>
      <vt:lpstr>RUN – JUMP - THROW PROGRAM  WINTER 2016 SESSION</vt:lpstr>
      <vt:lpstr>RUN – JUMP - THROW PROGRAM  SPRING TRACK SESSION</vt:lpstr>
      <vt:lpstr>EXCEL ATHLETIKA TRACK AND FIELD CLUB  2015-2016 TRAINING PROGRAM   </vt:lpstr>
      <vt:lpstr>EXCEL ATHLETIKA TRACK AND FIELD CLUB  2015-2016 TRAINING PROGRAM   </vt:lpstr>
      <vt:lpstr>EXCEL ATHLETIKA TRACK AND FIELD CLUB  2015-2016 TRAINING PROGRAM   </vt:lpstr>
      <vt:lpstr>EXCEL ATHLETIKA TRACK AND FIELD CLUB  2015-2016 TRAINING PROGRAM   </vt:lpstr>
      <vt:lpstr>EXCEL ATHLETIKA TRACK AND FIELD CLUB  2015-2016 TRAINING PROGRAM   </vt:lpstr>
      <vt:lpstr>EXCEL ATHLETIKA TRACK AND FIELD CLUB  2015-2016 TRAINING PROGRAM   </vt:lpstr>
      <vt:lpstr>EXCEL ATHLETIKA TRACK AND FIELD CLUB  2015-2016 TRAINING PROGRAM   </vt:lpstr>
      <vt:lpstr>EXCEL ATHLETIKA TRACK AND FIELD CLUB  2015-2016 TRAINING PROGRAM   </vt:lpstr>
      <vt:lpstr>EXCEL ATHLETIKA TRACK AND FIELD CLUB  2015-2016 TRAINING  TIMES   </vt:lpstr>
      <vt:lpstr>EXCEL ATHLETIKA TRACK AND FIELD CLUB  2015-2016 Indoor Meets (draft)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ATHLETIKA TRACK AND FIELD CLUB  2014-2015 TRAINING PROGRAM</dc:title>
  <dc:creator>USER</dc:creator>
  <cp:lastModifiedBy>USER</cp:lastModifiedBy>
  <cp:revision>72</cp:revision>
  <cp:lastPrinted>2015-08-13T17:49:24Z</cp:lastPrinted>
  <dcterms:created xsi:type="dcterms:W3CDTF">2014-08-23T23:55:18Z</dcterms:created>
  <dcterms:modified xsi:type="dcterms:W3CDTF">2015-08-22T21:35:58Z</dcterms:modified>
</cp:coreProperties>
</file>